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embeddedFontLs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Montserrat" panose="000005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gif>
</file>

<file path=ppt/media/image2.jpeg>
</file>

<file path=ppt/media/image3.png>
</file>

<file path=ppt/media/image4.gif>
</file>

<file path=ppt/media/image5.gif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bd971c34c_0_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2bd971c34c_0_4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bd971c34c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2bd971c34c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bd971c34c_0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bd971c34c_0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bd971c34c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bd971c34c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bd971c34c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2bd971c34c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2bd971c34c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2bd971c34c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32" name="Google Shape;132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4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154" name="Google Shape;154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Google Shape;157;p14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4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4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4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" name="Google Shape;161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2" name="Google Shape;162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6" name="Google Shape;166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" name="Google Shape;17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3" name="Google Shape;17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15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6" name="Google Shape;17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5" name="Google Shape;18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8" name="Google Shape;18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9" name="Google Shape;189;p16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Fantasy Educator</a:t>
            </a:r>
            <a:endParaRPr/>
          </a:p>
        </p:txBody>
      </p:sp>
      <p:sp>
        <p:nvSpPr>
          <p:cNvPr id="195" name="Google Shape;195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Felix Morenc and Aleksandar Hadzhiev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Potential Features Planned Outside Scope</a:t>
            </a:r>
            <a:endParaRPr/>
          </a:p>
        </p:txBody>
      </p:sp>
      <p:sp>
        <p:nvSpPr>
          <p:cNvPr id="245" name="Google Shape;245;p25"/>
          <p:cNvSpPr txBox="1">
            <a:spLocks noGrp="1"/>
          </p:cNvSpPr>
          <p:nvPr>
            <p:ph type="body" idx="1"/>
          </p:nvPr>
        </p:nvSpPr>
        <p:spPr>
          <a:xfrm>
            <a:off x="1297500" y="1607891"/>
            <a:ext cx="33585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dirty="0"/>
              <a:t>Potion power-ups for the user to use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dirty="0"/>
              <a:t>More stages with a branching path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dirty="0"/>
              <a:t>Level system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dirty="0"/>
              <a:t>Different characters and skins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dirty="0"/>
              <a:t>Items to play for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dirty="0"/>
              <a:t>Multiplayer 1v1 battle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dirty="0"/>
              <a:t>Notification features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 dirty="0"/>
              <a:t>Fully offline mode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 for Listening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8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Presentation Timeline</a:t>
            </a:r>
            <a:endParaRPr/>
          </a:p>
        </p:txBody>
      </p:sp>
      <p:sp>
        <p:nvSpPr>
          <p:cNvPr id="201" name="Google Shape;201;p18"/>
          <p:cNvSpPr txBox="1"/>
          <p:nvPr/>
        </p:nvSpPr>
        <p:spPr>
          <a:xfrm>
            <a:off x="1297500" y="1698775"/>
            <a:ext cx="3018300" cy="21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Persona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Scenario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Goals of the MVP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Initial Wireframes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Developed Wireframes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Demo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Further plans outside scope of MVP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Persona - Thomas the Middle School Student</a:t>
            </a:r>
            <a:endParaRPr dirty="0"/>
          </a:p>
        </p:txBody>
      </p:sp>
      <p:sp>
        <p:nvSpPr>
          <p:cNvPr id="207" name="Google Shape;207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Age: 14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Comfortable with technology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Always online in some manner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Good knowledge of tech terms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Struggles with traditional learning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Can’t concentrate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Finds traditional education “boring”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Results in low grades at school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Gamer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Spends most of his free time gaming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Enjoys fantasy oriented games</a:t>
            </a:r>
            <a:endParaRPr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AED89B8-0383-44F6-A511-88FFA5FE9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332" y="195158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Scenario</a:t>
            </a:r>
            <a:endParaRPr/>
          </a:p>
        </p:txBody>
      </p:sp>
      <p:sp>
        <p:nvSpPr>
          <p:cNvPr id="214" name="Google Shape;214;p20"/>
          <p:cNvSpPr txBox="1">
            <a:spLocks noGrp="1"/>
          </p:cNvSpPr>
          <p:nvPr>
            <p:ph type="body" idx="1"/>
          </p:nvPr>
        </p:nvSpPr>
        <p:spPr>
          <a:xfrm>
            <a:off x="91575" y="1567550"/>
            <a:ext cx="5937900" cy="31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Thomas is currently really struggling at school, as he never pays attention in class and never does his homework</a:t>
            </a:r>
            <a:endParaRPr sz="160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Traditional learning bores him, resulting in low grades</a:t>
            </a:r>
            <a:endParaRPr sz="160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He needs a way to learn important concepts and subjects, in a way that is both stimulating as well as appealing to his general likes, specifically gaming, here comes Fantasy Educator!</a:t>
            </a:r>
            <a:endParaRPr sz="1600"/>
          </a:p>
        </p:txBody>
      </p:sp>
      <p:pic>
        <p:nvPicPr>
          <p:cNvPr id="215" name="Google Shape;2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5152" y="673597"/>
            <a:ext cx="2809726" cy="2107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Knight GIF - Knight - Discover &amp; Share GIFs">
            <a:extLst>
              <a:ext uri="{FF2B5EF4-FFF2-40B4-BE49-F238E27FC236}">
                <a16:creationId xmlns:a16="http://schemas.microsoft.com/office/drawing/2014/main" id="{CCBE8EFB-114F-4E33-9EDC-1B178E194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064" y="3172069"/>
            <a:ext cx="1525681" cy="1525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3421ACE-4759-48C2-AE17-C5126AA34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3962556E-31A9-4FF8-A2B5-15643C053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578612"/>
            <a:ext cx="7038900" cy="2911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Thomas goes to our website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Starts a game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Defeats the boss</a:t>
            </a:r>
          </a:p>
        </p:txBody>
      </p:sp>
      <p:pic>
        <p:nvPicPr>
          <p:cNvPr id="2050" name="Picture 2" descr="Google Search GIF - Google Search Gamer Grils - Discover &amp; Share GIFs">
            <a:extLst>
              <a:ext uri="{FF2B5EF4-FFF2-40B4-BE49-F238E27FC236}">
                <a16:creationId xmlns:a16="http://schemas.microsoft.com/office/drawing/2014/main" id="{60BB8E1A-A180-4E54-B05E-2C2E88CC4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164" y="1190065"/>
            <a:ext cx="1890432" cy="980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tart Button GIFs - Get the best GIF on GIPHY">
            <a:extLst>
              <a:ext uri="{FF2B5EF4-FFF2-40B4-BE49-F238E27FC236}">
                <a16:creationId xmlns:a16="http://schemas.microsoft.com/office/drawing/2014/main" id="{6F4789D3-3F84-4031-80E7-DE782981F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164" y="2491243"/>
            <a:ext cx="1890432" cy="1062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310 victory GIF - Find on GIFER">
            <a:extLst>
              <a:ext uri="{FF2B5EF4-FFF2-40B4-BE49-F238E27FC236}">
                <a16:creationId xmlns:a16="http://schemas.microsoft.com/office/drawing/2014/main" id="{A1260B61-5E7A-463D-A636-77722139E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164" y="3824428"/>
            <a:ext cx="1951504" cy="994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066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Goals within the scope of the MVP</a:t>
            </a:r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4826400" cy="291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6858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/>
              <a:t>Various difficulty questions</a:t>
            </a:r>
            <a:endParaRPr/>
          </a:p>
          <a:p>
            <a:pPr marL="6858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/>
              <a:t>Questions about the subjects being learnt by students </a:t>
            </a:r>
            <a:endParaRPr/>
          </a:p>
          <a:p>
            <a:pPr marL="6858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/>
              <a:t>Health mechanic for both boss and player </a:t>
            </a:r>
            <a:endParaRPr/>
          </a:p>
          <a:p>
            <a:pPr marL="6858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/>
              <a:t>Extra mechanics to add complexity (Double Damage)</a:t>
            </a:r>
            <a:endParaRPr/>
          </a:p>
          <a:p>
            <a:pPr marL="6858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/>
              <a:t>Sound/Animations to stimulate the player</a:t>
            </a:r>
            <a:endParaRPr/>
          </a:p>
          <a:p>
            <a:pPr marL="6858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/>
              <a:t>Ability to retry as many times as required </a:t>
            </a:r>
            <a:endParaRPr/>
          </a:p>
          <a:p>
            <a:pPr marL="6858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/>
              <a:t>Webshare functionality	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Low-Fidelity Wireframes</a:t>
            </a:r>
            <a:endParaRPr/>
          </a:p>
        </p:txBody>
      </p:sp>
      <p:pic>
        <p:nvPicPr>
          <p:cNvPr id="227" name="Google Shape;2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7488" y="1093250"/>
            <a:ext cx="4989017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Wireframes</a:t>
            </a:r>
            <a:endParaRPr/>
          </a:p>
        </p:txBody>
      </p:sp>
      <p:pic>
        <p:nvPicPr>
          <p:cNvPr id="233" name="Google Shape;2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8839201" cy="350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  <p:pic>
        <p:nvPicPr>
          <p:cNvPr id="3078" name="Picture 6" descr="Play Icon to Video Animation on Click – CodeMyUI">
            <a:extLst>
              <a:ext uri="{FF2B5EF4-FFF2-40B4-BE49-F238E27FC236}">
                <a16:creationId xmlns:a16="http://schemas.microsoft.com/office/drawing/2014/main" id="{B93AB5CF-7F95-422A-9D01-FC487FDAC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565" y="1307850"/>
            <a:ext cx="6772163" cy="3078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252</Words>
  <Application>Microsoft Office PowerPoint</Application>
  <PresentationFormat>Презентация на цял екран (16:9)</PresentationFormat>
  <Paragraphs>63</Paragraphs>
  <Slides>11</Slides>
  <Notes>10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11</vt:i4>
      </vt:variant>
    </vt:vector>
  </HeadingPairs>
  <TitlesOfParts>
    <vt:vector size="16" baseType="lpstr">
      <vt:lpstr>Lato</vt:lpstr>
      <vt:lpstr>Arial</vt:lpstr>
      <vt:lpstr>Montserrat</vt:lpstr>
      <vt:lpstr>Average</vt:lpstr>
      <vt:lpstr>Focus</vt:lpstr>
      <vt:lpstr>Fantasy Educator</vt:lpstr>
      <vt:lpstr>Presentation Timeline</vt:lpstr>
      <vt:lpstr>Persona - Thomas the Middle School Student</vt:lpstr>
      <vt:lpstr>Scenario</vt:lpstr>
      <vt:lpstr>Scenario</vt:lpstr>
      <vt:lpstr>Goals within the scope of the MVP</vt:lpstr>
      <vt:lpstr>Low-Fidelity Wireframes</vt:lpstr>
      <vt:lpstr>Final Wireframes</vt:lpstr>
      <vt:lpstr>Demo</vt:lpstr>
      <vt:lpstr>Potential Features Planned Outside Scope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Fantasy Educator</dc:title>
  <cp:lastModifiedBy>Hadzhiev,Aleksandar A.A.</cp:lastModifiedBy>
  <cp:revision>4</cp:revision>
  <dcterms:modified xsi:type="dcterms:W3CDTF">2022-05-18T19:27:34Z</dcterms:modified>
</cp:coreProperties>
</file>